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2\Desktop\goroskop-dlya-kozy-na-2018-god-zhenschina-i-muzhchina-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5" y="0"/>
            <a:ext cx="2436434" cy="16293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2483768" y="116632"/>
            <a:ext cx="60486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Оспа овец и коз. Памятка населению</a:t>
            </a:r>
            <a:endParaRPr lang="ru-RU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7" name="Picture 3" descr="C:\Users\pc2\Desktop\e5a4acf3a7c5bc2e46791e93209ccbc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723" y="3068960"/>
            <a:ext cx="2448272" cy="167570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c2\Desktop\6472a7983ee40c5ed0aa89701984dfc5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3" r="20684" b="16020"/>
          <a:stretch/>
        </p:blipFill>
        <p:spPr bwMode="auto">
          <a:xfrm>
            <a:off x="7022943" y="1275608"/>
            <a:ext cx="2088232" cy="178359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 rot="10800000" flipV="1">
            <a:off x="1907704" y="623079"/>
            <a:ext cx="705678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Оспа - остро протекающая 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вирусная 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болезнь овец и 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коз, 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характеризующаяся лихорадкой, затрудненным дыханием, отеком век, выделением серозно-слизистого экссудата из глаз и носа, развитием на коже и слизистых оболочках папулезно-пустулезной сыпи.</a:t>
            </a:r>
            <a:endParaRPr lang="ru-RU" sz="1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0737" y="1629365"/>
            <a:ext cx="748560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Источником возбудителя инфекции являются больные 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животные. В 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естественных условиях овцы чаще заражаются при контакте здоровых животных с больными, которые рассеивают вирус в окружающую среду с подсыхающими и отторгающимися оспенными 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корками. Вирус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выделяемый со слизью из носа, может передаваться здоровым овцам аэрогенным путем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  <a:endParaRPr lang="ru-RU" sz="1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0736" y="2800028"/>
            <a:ext cx="767403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Для профилактики заболевания овец оспой все </a:t>
            </a:r>
            <a:r>
              <a:rPr lang="ru-RU" sz="1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овцепоголовье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хозяйств и населенных пунктов 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необходимо 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регулярно, согласно плану профилактических и противоэпизоотических мероприятий, прививать противооспенной вакциной в соответствии с наставлением по ее применению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  <a:endParaRPr lang="ru-RU" sz="1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8000" y="3789041"/>
            <a:ext cx="7160304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Для предупреждения возникновения оспы и недопущения ее распространения 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владельцы 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овец 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и коз обязаны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: </a:t>
            </a:r>
            <a:r>
              <a:rPr lang="ru-RU" sz="1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▪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приобретать 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животных только в благополучных по этому заболеванию хозяйствах; </a:t>
            </a:r>
            <a:r>
              <a:rPr lang="ru-RU" sz="1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▪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всех 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вновь поступающих в хозяйство овец </a:t>
            </a:r>
            <a:r>
              <a:rPr lang="ru-RU" sz="1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содержать 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изолированно в течение 30 дней для проведения ветеринарных исследований и обработок;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47373" y="6326163"/>
            <a:ext cx="702987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ГБУ «Ветуправление Павловского района» ст. Павловская, ул. Проезжая, 9  т. 3-31-08, 3-33-26 </a:t>
            </a:r>
            <a:endParaRPr lang="ru-RU" sz="12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8000" y="4941168"/>
            <a:ext cx="827169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▪ покупку, продажу, сдачу на убой, выгон и все другие перемещения и перегруппировки животных, реализацию животноводческой продукции </a:t>
            </a:r>
            <a:r>
              <a:rPr lang="ru-RU" sz="1400" b="1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проводить </a:t>
            </a:r>
            <a:r>
              <a:rPr lang="ru-RU" sz="14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только 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 ведома и разрешения ветеринарной службы, в сопровождении ветеринарного сопроводительного документа; ▪ обеспечивать своевременное информирование ветеринарной службы о всех случаях гибели и подозрения в заболевании животных; ▪ проводить регистрацию животных в </a:t>
            </a:r>
            <a:r>
              <a:rPr lang="ru-RU" sz="1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госветслужбе</a:t>
            </a:r>
            <a:r>
              <a:rPr lang="ru-RU" sz="1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</a:p>
          <a:p>
            <a:pPr algn="ctr"/>
            <a:endParaRPr lang="ru-RU" sz="1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581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86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247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pc2</dc:creator>
  <cp:lastModifiedBy>pc2</cp:lastModifiedBy>
  <cp:revision>8</cp:revision>
  <dcterms:created xsi:type="dcterms:W3CDTF">2021-08-24T06:58:52Z</dcterms:created>
  <dcterms:modified xsi:type="dcterms:W3CDTF">2021-08-26T07:00:59Z</dcterms:modified>
</cp:coreProperties>
</file>